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5314" autoAdjust="0"/>
  </p:normalViewPr>
  <p:slideViewPr>
    <p:cSldViewPr snapToGrid="0">
      <p:cViewPr varScale="1">
        <p:scale>
          <a:sx n="43" d="100"/>
          <a:sy n="43" d="100"/>
        </p:scale>
        <p:origin x="21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549C3-0F30-4AA6-AE4F-959406ACB54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61F6F-5D48-4907-8E81-2B59FF16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Marriage</a:t>
            </a:r>
            <a:r>
              <a:rPr lang="en-US" baseline="0" dirty="0"/>
              <a:t> in our day is under attack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Homosexual agenda, of course, but more concerning: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Sexual Promiscuity (Waitress at restaurant/knew she was talking to preachers)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Divorce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vows you make in marriage are not only to one another, but to God as well!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/>
              <a:t>(Ecclesiastes 5:1-5) READ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1F6F-5D48-4907-8E81-2B59FF16D5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3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(Genesis</a:t>
            </a:r>
            <a:r>
              <a:rPr lang="en-US" b="1" baseline="0" dirty="0"/>
              <a:t> 2:23-24), </a:t>
            </a:r>
            <a:r>
              <a:rPr lang="en-US" i="1" baseline="0" dirty="0"/>
              <a:t>“Therefore a man shall leave his father and mother and be joined to his wife, and they shall become one flesh.  </a:t>
            </a:r>
            <a:r>
              <a:rPr lang="en-US" i="1" baseline="30000" dirty="0"/>
              <a:t>25</a:t>
            </a:r>
            <a:r>
              <a:rPr lang="en-US" i="1" baseline="0" dirty="0"/>
              <a:t> And they were both naked, the man and his wife, and were not ashamed.”</a:t>
            </a:r>
          </a:p>
          <a:p>
            <a:endParaRPr lang="en-US" baseline="0" dirty="0"/>
          </a:p>
          <a:p>
            <a:r>
              <a:rPr lang="en-US" b="1" baseline="0" dirty="0"/>
              <a:t>(Hebrews 13:4), </a:t>
            </a:r>
            <a:r>
              <a:rPr lang="en-US" i="1" baseline="0" dirty="0"/>
              <a:t>“Marriage is honorable among all, and the bed undefiled; but fornicators and adulterers God will judge.”</a:t>
            </a:r>
          </a:p>
          <a:p>
            <a:endParaRPr lang="en-US" baseline="0" dirty="0"/>
          </a:p>
          <a:p>
            <a:r>
              <a:rPr lang="en-US" b="1" baseline="0" dirty="0"/>
              <a:t>[Discretion and Understanding will preserve you and keep you, vs. 11] (Proverbs 2:16-17), </a:t>
            </a:r>
            <a:r>
              <a:rPr lang="en-US" baseline="0" dirty="0"/>
              <a:t>“To deliver you from the immoral woman, from the seductress who flatters with her words, </a:t>
            </a:r>
            <a:r>
              <a:rPr lang="en-US" baseline="30000" dirty="0"/>
              <a:t>17</a:t>
            </a:r>
            <a:r>
              <a:rPr lang="en-US" baseline="0" dirty="0"/>
              <a:t> </a:t>
            </a:r>
            <a:r>
              <a:rPr lang="en-US" u="sng" baseline="0" dirty="0"/>
              <a:t>who forsakes the companion of her youth</a:t>
            </a:r>
            <a:r>
              <a:rPr lang="en-US" baseline="0" dirty="0"/>
              <a:t>, and </a:t>
            </a:r>
            <a:r>
              <a:rPr lang="en-US" u="sng" baseline="0" dirty="0"/>
              <a:t>forgets the covenant of her God</a:t>
            </a:r>
            <a:r>
              <a:rPr lang="en-US" baseline="0" dirty="0"/>
              <a:t>.”</a:t>
            </a:r>
          </a:p>
          <a:p>
            <a:endParaRPr lang="en-US" b="1" baseline="0" dirty="0"/>
          </a:p>
          <a:p>
            <a:r>
              <a:rPr lang="en-US" b="1" baseline="0" dirty="0"/>
              <a:t>(Mark 6:17-18), </a:t>
            </a:r>
            <a:r>
              <a:rPr lang="en-US" i="1" baseline="0" dirty="0"/>
              <a:t>“For Herod himself had sent and laid hold of John, and bound him in prison for the sake of Herodias, his brother Philip's wife; for he had married her. </a:t>
            </a:r>
            <a:r>
              <a:rPr lang="en-US" i="1" baseline="30000" dirty="0"/>
              <a:t>18</a:t>
            </a:r>
            <a:r>
              <a:rPr lang="en-US" i="1" baseline="0" dirty="0"/>
              <a:t> Because John had said to Herod, "It is not lawful for you to have your brother's wife."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1F6F-5D48-4907-8E81-2B59FF16D5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50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(Ephesians</a:t>
            </a:r>
            <a:r>
              <a:rPr lang="en-US" b="1" i="1" baseline="0" dirty="0"/>
              <a:t> 5:25-29) READ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baseline="0" dirty="0"/>
              <a:t>Note:  23 </a:t>
            </a:r>
            <a:r>
              <a:rPr lang="en-US" i="1" baseline="0" dirty="0"/>
              <a:t>– Headship of man establishes responsibility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baseline="0" dirty="0"/>
              <a:t>Note: 25 </a:t>
            </a:r>
            <a:r>
              <a:rPr lang="en-US" i="1" baseline="0" dirty="0"/>
              <a:t>– Love equals selfless giving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baseline="0" dirty="0"/>
              <a:t>Note: 33 </a:t>
            </a:r>
            <a:r>
              <a:rPr lang="en-US" i="1" baseline="0" dirty="0"/>
              <a:t>– Care for her is exactly like the care you show for yourself!  If not, </a:t>
            </a:r>
            <a:r>
              <a:rPr lang="en-US" b="1" i="1" baseline="0" dirty="0"/>
              <a:t>SELFISH!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b="1" i="1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/>
              <a:t>[Ruth’s devotion to husband seen in her faithfulness to his mother!] (Ruth 1:16-17), </a:t>
            </a:r>
            <a:r>
              <a:rPr lang="en-US" b="0" i="1" baseline="0" dirty="0"/>
              <a:t>“But Ruth said:  “Entreat me not to leave you, or to turn back from following after you; for wherever you go, I will go; and wherever you lodge, I will lodge; your people shall be my people, and your God, my God. </a:t>
            </a:r>
            <a:r>
              <a:rPr lang="en-US" b="0" i="1" baseline="30000" dirty="0"/>
              <a:t>17</a:t>
            </a:r>
            <a:r>
              <a:rPr lang="en-US" b="0" i="1" baseline="0" dirty="0"/>
              <a:t> Where you die, I will die, and there will I be buried. The Lord do so to me, and more also, if anything but death parts you and me.“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baseline="0" dirty="0"/>
              <a:t>[Older women to teach younger women] (Titus 2:5), </a:t>
            </a:r>
            <a:r>
              <a:rPr lang="en-US" b="0" i="1" baseline="0" dirty="0"/>
              <a:t>“to be discreet, chaste, homemakers, good, obedient to their own husbands, that the word of God may not be blasphemed.”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i="0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/>
              <a:t>(Matthew 19:1-9) READ and discuss, esp. 9 (Adultery so destructive! Allows for exception)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1F6F-5D48-4907-8E81-2B59FF16D5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37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baseline="0" dirty="0"/>
              <a:t>(Colossians 3:12-15), </a:t>
            </a:r>
            <a:r>
              <a:rPr lang="en-US" b="0" i="1" baseline="0" dirty="0"/>
              <a:t>“Therefore, as the elect of God, holy and beloved, put on tender mercies, kindness, humility, meekness, longsuffering; </a:t>
            </a:r>
            <a:r>
              <a:rPr lang="en-US" b="0" i="1" baseline="30000" dirty="0"/>
              <a:t>13</a:t>
            </a:r>
            <a:r>
              <a:rPr lang="en-US" b="0" i="1" baseline="0" dirty="0"/>
              <a:t> bearing with one another, and forgiving one another, if anyone has a complaint against another; even as Christ forgave you, so you also must do. </a:t>
            </a:r>
            <a:r>
              <a:rPr lang="en-US" b="0" i="1" baseline="30000" dirty="0"/>
              <a:t>14</a:t>
            </a:r>
            <a:r>
              <a:rPr lang="en-US" b="0" i="1" baseline="0" dirty="0"/>
              <a:t> But above all these things put on love, which is the bond of perfection. </a:t>
            </a:r>
            <a:r>
              <a:rPr lang="en-US" b="0" i="1" baseline="30000" dirty="0"/>
              <a:t>15</a:t>
            </a:r>
            <a:r>
              <a:rPr lang="en-US" b="0" i="1" baseline="0" dirty="0"/>
              <a:t> And let the peace of God rule in your hearts, to which also you were called in one body; and be thankful.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baseline="0" dirty="0"/>
              <a:t>Primary application – Members of the church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baseline="0" dirty="0"/>
              <a:t>But, applicable:  LOVE is the PERFECT BOND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baseline="0" dirty="0"/>
              <a:t>If husbands and wives treat one another with these attributes there will be few broken vows!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1" i="0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/>
              <a:t>(Ecclesiastes 9:9), </a:t>
            </a:r>
            <a:r>
              <a:rPr lang="en-US" b="0" i="1" baseline="0" dirty="0"/>
              <a:t>“</a:t>
            </a:r>
            <a:r>
              <a:rPr lang="en-US" b="0" i="1" u="sng" baseline="0" dirty="0"/>
              <a:t>Live joyfully with the wife whom you love all the days of your vain life which He has given you under the sun</a:t>
            </a:r>
            <a:r>
              <a:rPr lang="en-US" b="0" i="1" baseline="0" dirty="0"/>
              <a:t>, all your days of vanity; </a:t>
            </a:r>
            <a:r>
              <a:rPr lang="en-US" b="0" i="1" u="sng" baseline="0" dirty="0"/>
              <a:t>for that is your portion in life</a:t>
            </a:r>
            <a:r>
              <a:rPr lang="en-US" b="0" i="1" baseline="0" dirty="0"/>
              <a:t>, and in the labor which you perform under the sun.”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1F6F-5D48-4907-8E81-2B59FF16D5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9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6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4064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53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9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30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09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1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9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7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8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7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9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5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2074" y="433293"/>
            <a:ext cx="3696385" cy="284018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Gill Sans Ultra Bold Condensed" panose="020B0A06020104020203" pitchFamily="34" charset="0"/>
              </a:rPr>
              <a:t>Keep Your</a:t>
            </a:r>
            <a:br>
              <a:rPr lang="en-US" sz="6000" dirty="0">
                <a:solidFill>
                  <a:schemeClr val="bg2">
                    <a:lumMod val="10000"/>
                  </a:schemeClr>
                </a:solidFill>
                <a:latin typeface="Gill Sans Ultra Bold Condensed" panose="020B0A06020104020203" pitchFamily="34" charset="0"/>
              </a:rPr>
            </a:b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Gill Sans Ultra Bold Condensed" panose="020B0A06020104020203" pitchFamily="34" charset="0"/>
              </a:rPr>
              <a:t>Wedding</a:t>
            </a:r>
            <a:br>
              <a:rPr lang="en-US" sz="6000" dirty="0">
                <a:solidFill>
                  <a:schemeClr val="bg2">
                    <a:lumMod val="10000"/>
                  </a:schemeClr>
                </a:solidFill>
                <a:latin typeface="Gill Sans Ultra Bold Condensed" panose="020B0A06020104020203" pitchFamily="34" charset="0"/>
              </a:rPr>
            </a:b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Gill Sans Ultra Bold Condensed" panose="020B0A06020104020203" pitchFamily="34" charset="0"/>
              </a:rPr>
              <a:t>Vows!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0840" y="4043089"/>
            <a:ext cx="3197619" cy="141560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Ecclesiastes</a:t>
            </a:r>
            <a:br>
              <a:rPr lang="en-US" sz="40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5:1-5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108" y="1853384"/>
            <a:ext cx="3592837" cy="316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0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659" y="624110"/>
            <a:ext cx="6419722" cy="844472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Gill Sans Ultra Bold Condensed" panose="020B0A06020104020203" pitchFamily="34" charset="0"/>
              </a:rPr>
              <a:t>Your Marriage Vow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11382" y="1565564"/>
            <a:ext cx="7523019" cy="5292436"/>
          </a:xfrm>
        </p:spPr>
        <p:txBody>
          <a:bodyPr>
            <a:noAutofit/>
          </a:bodyPr>
          <a:lstStyle/>
          <a:p>
            <a:pPr marL="623888" indent="-557213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To God</a:t>
            </a:r>
          </a:p>
          <a:p>
            <a:pPr marL="1025525" lvl="1" indent="-557213"/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Honors and obeys God’s arrangement of marriage (Genesis 2:23-24; Hebrews 13:4)</a:t>
            </a:r>
          </a:p>
          <a:p>
            <a:pPr marL="625475" indent="-557213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To Spouse</a:t>
            </a:r>
          </a:p>
          <a:p>
            <a:pPr marL="1025525" lvl="1" indent="-557213"/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God approves of the commitment made by those who have the right to do so. (Proverbs 2:16-17; Mark 6:17-18)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742" y="345486"/>
            <a:ext cx="1801090" cy="158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36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659" y="624110"/>
            <a:ext cx="6419722" cy="844472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Gill Sans Ultra Bold Condensed" panose="020B0A06020104020203" pitchFamily="34" charset="0"/>
              </a:rPr>
              <a:t>Accepted Obligations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11382" y="1565564"/>
            <a:ext cx="7523019" cy="5102865"/>
          </a:xfrm>
        </p:spPr>
        <p:txBody>
          <a:bodyPr>
            <a:normAutofit lnSpcReduction="10000"/>
          </a:bodyPr>
          <a:lstStyle/>
          <a:p>
            <a:pPr marL="623888" indent="-557213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Husband</a:t>
            </a:r>
          </a:p>
          <a:p>
            <a:pPr marL="1025525" lvl="1" indent="-557213"/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Love her as Christ                   loved the church                                 (Ephesians 5:25-29) (23, 25, 33) </a:t>
            </a:r>
          </a:p>
          <a:p>
            <a:pPr marL="625475" indent="-557213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Wife</a:t>
            </a:r>
          </a:p>
          <a:p>
            <a:pPr marL="1025525" lvl="1" indent="-557213"/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Love and honor him                 (Ruth 1:16-17)</a:t>
            </a:r>
          </a:p>
          <a:p>
            <a:pPr marL="1025525" lvl="1" indent="-557213"/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Submission (Titus 2:5)</a:t>
            </a:r>
          </a:p>
          <a:p>
            <a:pPr marL="625475" indent="-557213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Both: Fidelity! (Matthew 19:9)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742" y="345486"/>
            <a:ext cx="1801090" cy="158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801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659" y="624110"/>
            <a:ext cx="6419722" cy="844472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Gill Sans Ultra Bold Condensed" panose="020B0A06020104020203" pitchFamily="34" charset="0"/>
              </a:rPr>
              <a:t>A Lifetime vow !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11382" y="1565564"/>
            <a:ext cx="7523019" cy="5102865"/>
          </a:xfrm>
        </p:spPr>
        <p:txBody>
          <a:bodyPr>
            <a:normAutofit/>
          </a:bodyPr>
          <a:lstStyle/>
          <a:p>
            <a:pPr marL="623888" indent="-557213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Until “death do us part” (Colossians 3:12-15)</a:t>
            </a:r>
          </a:p>
          <a:p>
            <a:pPr marL="1023938" lvl="1" indent="-557213"/>
            <a:r>
              <a:rPr lang="en-US" sz="3400" b="1" dirty="0">
                <a:solidFill>
                  <a:schemeClr val="bg2">
                    <a:lumMod val="10000"/>
                  </a:schemeClr>
                </a:solidFill>
              </a:rPr>
              <a:t>NOT until you “fall out of love” or “find someone else”</a:t>
            </a:r>
          </a:p>
          <a:p>
            <a:pPr marL="623888" indent="-557213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Strengthen and honor your marriage by keeping your vows!  (And, be thankful) (Ecclesiastes 9:9)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742" y="345486"/>
            <a:ext cx="1801090" cy="158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248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782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Gill Sans Ultra Bold Condensed</vt:lpstr>
      <vt:lpstr>Wingdings 3</vt:lpstr>
      <vt:lpstr>Wisp</vt:lpstr>
      <vt:lpstr>Keep Your Wedding Vows!</vt:lpstr>
      <vt:lpstr>Your Marriage Vow</vt:lpstr>
      <vt:lpstr>Accepted Obligations</vt:lpstr>
      <vt:lpstr>A Lifetime vow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Your Wedding Vows!</dc:title>
  <dc:creator>Stan Cox</dc:creator>
  <cp:lastModifiedBy>Stan Cox</cp:lastModifiedBy>
  <cp:revision>9</cp:revision>
  <dcterms:created xsi:type="dcterms:W3CDTF">2016-05-08T02:42:51Z</dcterms:created>
  <dcterms:modified xsi:type="dcterms:W3CDTF">2016-05-08T03:52:28Z</dcterms:modified>
</cp:coreProperties>
</file>